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7" r:id="rId3"/>
    <p:sldId id="256" r:id="rId4"/>
    <p:sldId id="257" r:id="rId5"/>
    <p:sldId id="260" r:id="rId6"/>
    <p:sldId id="261" r:id="rId7"/>
    <p:sldId id="262" r:id="rId8"/>
    <p:sldId id="263" r:id="rId9"/>
    <p:sldId id="264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>
      <p:cViewPr>
        <p:scale>
          <a:sx n="94" d="100"/>
          <a:sy n="94" d="100"/>
        </p:scale>
        <p:origin x="-1278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604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54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66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84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041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517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142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193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954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08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5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B0942-D2F7-4EC6-AB58-8739E03BCDB3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FAF55-DCA8-4AA4-892F-41B69A33C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61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0768" y="620688"/>
            <a:ext cx="3024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19050">
                  <a:solidFill>
                    <a:srgbClr val="DBF5F9">
                      <a:tint val="1000"/>
                    </a:srgbClr>
                  </a:solidFill>
                  <a:prstDash val="solid"/>
                </a:ln>
                <a:solidFill>
                  <a:srgbClr val="0BD0D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Мастер-класс для педагогов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2132856"/>
            <a:ext cx="3096344" cy="2608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15"/>
              </a:lnSpc>
              <a:spcAft>
                <a:spcPts val="0"/>
              </a:spcAft>
            </a:pPr>
            <a:r>
              <a:rPr lang="ru-RU" sz="2800" b="1" i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«Палочки </a:t>
            </a:r>
            <a:r>
              <a:rPr lang="ru-RU" sz="2800" b="1" i="1" kern="1800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Кюизенера</a:t>
            </a:r>
            <a:r>
              <a:rPr lang="ru-RU" sz="2800" b="1" i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как средство развития математических представлений дошкольников»</a:t>
            </a:r>
            <a:endParaRPr lang="ru-RU" sz="2800" dirty="0">
              <a:solidFill>
                <a:srgbClr val="FF0000"/>
              </a:solidFill>
              <a:ea typeface="Times New Roman"/>
              <a:cs typeface="Times New Roman"/>
            </a:endParaRPr>
          </a:p>
        </p:txBody>
      </p:sp>
      <p:pic>
        <p:nvPicPr>
          <p:cNvPr id="6" name="Объект 4" descr="F:\кружок\Игры с палочками Кюизенера_files\_________________4cf643adb2c22.jpg"/>
          <p:cNvPicPr>
            <a:picLocks noGr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4744"/>
            <a:ext cx="3314989" cy="3524349"/>
          </a:xfrm>
          <a:prstGeom prst="rect">
            <a:avLst/>
          </a:prstGeom>
          <a:ln w="88900" cap="sq" cmpd="thickThin">
            <a:solidFill>
              <a:srgbClr val="0F6FC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7718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1196752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725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НАДЕЖДА\Desktop\Новая папка (5)\b16474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20158"/>
            <a:ext cx="7092788" cy="522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99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ЕЖДА\Desktop\Новая папка (5)\1908334_slaid-fon-istori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ДЕЖДА\Desktop\Новая папка (5)\99687118_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9738"/>
            <a:ext cx="3616524" cy="536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6" t="50000"/>
          <a:stretch/>
        </p:blipFill>
        <p:spPr bwMode="auto">
          <a:xfrm rot="16200000">
            <a:off x="-144522" y="1664803"/>
            <a:ext cx="5040561" cy="324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5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ДЕЖДА\Desktop\Новая папка (5)\1908334_slaid-fon-istori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юлия\Desktop\работа с палочками Кюизенера\298-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" t="16081" r="23661" b="25968"/>
          <a:stretch/>
        </p:blipFill>
        <p:spPr bwMode="auto">
          <a:xfrm>
            <a:off x="865851" y="833282"/>
            <a:ext cx="7412297" cy="5043990"/>
          </a:xfrm>
          <a:prstGeom prst="rect">
            <a:avLst/>
          </a:prstGeom>
          <a:ln w="88900" cap="sq" cmpd="thickThin">
            <a:solidFill>
              <a:srgbClr val="0F6FC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36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68960"/>
            <a:ext cx="596900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88980" y="3653160"/>
            <a:ext cx="560388" cy="2178050"/>
          </a:xfrm>
          <a:prstGeom prst="rect">
            <a:avLst/>
          </a:prstGeom>
          <a:solidFill>
            <a:srgbClr val="FF000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368" y="4124647"/>
            <a:ext cx="566737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105" y="4666420"/>
            <a:ext cx="560387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21" y="5185533"/>
            <a:ext cx="5603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30740"/>
            <a:ext cx="3986449" cy="499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1564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НАДЕЖДА\Desktop\Новая папка (5)\101876563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39"/>
          <a:stretch/>
        </p:blipFill>
        <p:spPr bwMode="auto">
          <a:xfrm>
            <a:off x="1043608" y="692696"/>
            <a:ext cx="727280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416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НАДЕЖДА\Desktop\Новая папка (5)\04lablhmp13012459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8604"/>
            <a:ext cx="7920880" cy="571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4796324"/>
            <a:ext cx="18002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803" y="4796324"/>
            <a:ext cx="1865511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43504" y="478632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16" y="478632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188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22" t="41642"/>
          <a:stretch/>
        </p:blipFill>
        <p:spPr bwMode="auto">
          <a:xfrm>
            <a:off x="4788024" y="662359"/>
            <a:ext cx="3934400" cy="519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5" descr="C:\Users\лена\Desktop\картинки\ANIMALS\ANIMALS\AN00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1052736"/>
            <a:ext cx="29749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411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юлия\Desktop\hrabryy-petusho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" t="9143" r="11442" b="12964"/>
          <a:stretch/>
        </p:blipFill>
        <p:spPr bwMode="auto">
          <a:xfrm>
            <a:off x="571472" y="928670"/>
            <a:ext cx="3659386" cy="513488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76872"/>
            <a:ext cx="3495332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996" y="2910286"/>
            <a:ext cx="2954403" cy="51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910285"/>
            <a:ext cx="543004" cy="51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217997" y="3429003"/>
            <a:ext cx="2445135" cy="537548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132" y="3429000"/>
            <a:ext cx="1052272" cy="53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208471" y="4000504"/>
            <a:ext cx="2006735" cy="419276"/>
          </a:xfrm>
          <a:prstGeom prst="rect">
            <a:avLst/>
          </a:prstGeom>
          <a:solidFill>
            <a:srgbClr val="FF0000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3966550"/>
            <a:ext cx="1500198" cy="462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997" y="4429895"/>
            <a:ext cx="497011" cy="502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429132"/>
            <a:ext cx="500066" cy="508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4429132"/>
            <a:ext cx="500066" cy="50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4429132"/>
            <a:ext cx="500066" cy="50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4429132"/>
            <a:ext cx="500066" cy="50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83" y="4410258"/>
            <a:ext cx="511446" cy="518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72" y="4429132"/>
            <a:ext cx="492093" cy="499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91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19</Words>
  <Application>Microsoft Office PowerPoint</Application>
  <PresentationFormat>Экран (4:3)</PresentationFormat>
  <Paragraphs>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zlajakisa</cp:lastModifiedBy>
  <cp:revision>44</cp:revision>
  <dcterms:created xsi:type="dcterms:W3CDTF">2018-11-15T11:39:07Z</dcterms:created>
  <dcterms:modified xsi:type="dcterms:W3CDTF">2020-02-10T09:37:05Z</dcterms:modified>
</cp:coreProperties>
</file>